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778DA6-EBD4-49B5-ACD8-41CFE30720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3669AFA-CF0E-4038-95C3-5AF27B6124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5CF2F5-4999-4DAA-9E2C-3DF5CA44C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EA0D96-4044-4E67-ABB7-D2E41299F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9809FF-36F1-4CD6-81EA-41626E941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49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B72DD6-8DDC-44D7-AAD9-2AA25D9BA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1D472C4-617A-471C-8683-ED8107A43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B66894-3CDF-49F0-B3A4-949C6AE40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0F105C9-E606-4D8A-846F-C8242AF62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B20EC4-804F-47D4-B816-F432E7C1B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84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870C665-713D-4E07-9D43-596E9FF361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9C689F4-7252-479E-96BE-D95C73EA3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3D0DEE-256D-45BD-9E71-60B09FB3A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533E94-D9EE-4F2B-9327-FD077FF86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92A8BB-EEED-4FE6-A336-4EF40AAD5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35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8B38BF-418E-45C5-A1A0-813654ED8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9C6CF1-DE39-491E-840C-3F9080A0C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351D75-D844-4A5E-85C5-4DD096A99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634BA52-31F7-4930-A52C-6F9ACD46A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2854D50-2FAB-437B-A5E3-D59D9AF59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44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BD83E3-6B42-478B-9DC5-31BF8AAFC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F48619A-9BFB-4DC6-A3DD-DB1E5A57A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24CB2BD-06AA-443C-AD37-C0322C934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DC8E5C-210E-4954-82C3-66EB6194B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AE7735-8643-429C-898E-64E394CFE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9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60D31F-42BC-4E21-BB10-38405BFE6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9AC8CA-F560-4B73-B0BC-0827B6E993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7C07C4F-E19E-4236-9284-A00FF57BE1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1752692-02C3-4603-8462-1009FEE2A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CB19881-53C3-4466-B1A6-6326B341D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7D86C0D-489E-4D67-BC1B-EFCBE1A1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173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12E780-40B5-4E7F-8862-4D3F3EE13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3EBEE25-A0F5-4AC8-B08F-3DEC7669D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9DB88F2-51A8-431B-83D6-C044C8872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06C5A76-821B-43A7-9EDD-8979E1C11D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66B936A-4D87-4F0E-A33A-944E9EA824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2DCC514-9A28-4BBB-BA0A-A50397342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410C0FB-0F66-4201-A27F-BF3EE9E43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8FC6397-C08A-40DB-A029-383EFF5EC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702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CD7B0A-7C51-4E7E-8866-CA258509D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24295C2-4A54-49DE-B559-387F5CFF9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3B13ADE-949E-4ED1-8B0D-F710DF518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7F4C787-FBDA-4434-873A-330B455DC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573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E5C9830-CEE3-4F21-BB38-F2280BBFF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CABA7B5-4F91-4FA8-9013-88C8059A7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1413BAA-A722-46D3-8E2F-BF7422E2D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11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B4C45E-9CC9-49CA-A6BB-91E5E8709F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DB47ED-F76D-4573-B8CE-EE01E7FFF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7B7BDBC-5286-4E16-8D85-395B03F63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B27568A-6420-45ED-BE5C-34DC3372D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C05E8C3-4D69-4939-8873-DB9D47B6D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AEAFC56-83D7-41F4-AA85-CA0BB9D9C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832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013495-5FC0-4E5B-B7CF-AEE506207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981D375-ECD1-44E7-A328-234DD0BFF1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657E106-5BD4-43F7-8E15-D926B6F513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00E8BF-B124-490B-AE0B-47F6C44D3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807C270-7F19-4475-AB87-BEA8F894C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A952613-AC0F-4D23-AE98-FD0EB81F0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73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E0E306E-2C5D-47F3-893F-FD24A287F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3E73BFF-D496-4B65-85B3-DD683CDE5B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6E92E3-58AF-4A07-B578-497F2105B2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D8451-0A46-408C-A236-0C29BA1E8F0E}" type="datetimeFigureOut">
              <a:rPr lang="en-US" smtClean="0"/>
              <a:t>3/2/2022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293CCB-9309-47A3-BBE8-5DC12C2C92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49F74D-CE4C-4D03-A661-CC48CB6889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5E3F65-1F64-4FD2-BD05-0A7C44C4732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099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D1681AE4-B1AB-4930-B008-BA310117BD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4AEA2005-87D3-4097-9088-1AE64C76B40E}"/>
              </a:ext>
            </a:extLst>
          </p:cNvPr>
          <p:cNvSpPr txBox="1"/>
          <p:nvPr/>
        </p:nvSpPr>
        <p:spPr>
          <a:xfrm>
            <a:off x="567266" y="406400"/>
            <a:ext cx="27093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400" dirty="0"/>
              <a:t>Realizado Por Oscar David Delarca</a:t>
            </a:r>
          </a:p>
          <a:p>
            <a:pPr algn="just"/>
            <a:r>
              <a:rPr lang="pt-BR" sz="1400" dirty="0"/>
              <a:t>Nº de cuenta 1807-2000-00218</a:t>
            </a:r>
          </a:p>
          <a:p>
            <a:pPr algn="just"/>
            <a:r>
              <a:rPr lang="pt-BR" sz="1400" dirty="0"/>
              <a:t>Nº 59 de asistecia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38664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AC900DDB-BB30-4CBF-9921-460A1DA8EC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5F752C6-F315-4399-8563-C7122205FDF4}"/>
              </a:ext>
            </a:extLst>
          </p:cNvPr>
          <p:cNvSpPr txBox="1"/>
          <p:nvPr/>
        </p:nvSpPr>
        <p:spPr>
          <a:xfrm>
            <a:off x="567266" y="406400"/>
            <a:ext cx="27093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400" dirty="0"/>
              <a:t>Realizado Por Oscar David Delarca</a:t>
            </a:r>
          </a:p>
          <a:p>
            <a:pPr algn="just"/>
            <a:r>
              <a:rPr lang="pt-BR" sz="1400" dirty="0"/>
              <a:t>Nº de cuenta 1807-2000-00218</a:t>
            </a:r>
          </a:p>
          <a:p>
            <a:pPr algn="just"/>
            <a:r>
              <a:rPr lang="pt-BR" sz="1400" dirty="0"/>
              <a:t>Nº 59 de asistecia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57178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4C62AB50-FF6D-496E-9A98-70BA8019FC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DA10B44-7451-44FD-9A94-2E5B978DBA06}"/>
              </a:ext>
            </a:extLst>
          </p:cNvPr>
          <p:cNvSpPr txBox="1"/>
          <p:nvPr/>
        </p:nvSpPr>
        <p:spPr>
          <a:xfrm>
            <a:off x="364066" y="76200"/>
            <a:ext cx="27093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400" dirty="0"/>
              <a:t>Realizado Por Oscar David Delarca</a:t>
            </a:r>
          </a:p>
          <a:p>
            <a:pPr algn="just"/>
            <a:r>
              <a:rPr lang="pt-BR" sz="1400" dirty="0"/>
              <a:t>Nº de cuenta 1807-2000-00218</a:t>
            </a:r>
          </a:p>
          <a:p>
            <a:pPr algn="just"/>
            <a:r>
              <a:rPr lang="pt-BR" sz="1400" dirty="0"/>
              <a:t>Nº 59 de asistecia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59104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3328332-BDCD-45A1-BEE2-F9C176198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656A1B9-D88E-49B6-8820-31A2BF02410B}"/>
              </a:ext>
            </a:extLst>
          </p:cNvPr>
          <p:cNvSpPr txBox="1"/>
          <p:nvPr/>
        </p:nvSpPr>
        <p:spPr>
          <a:xfrm>
            <a:off x="567266" y="406400"/>
            <a:ext cx="27093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400" dirty="0"/>
              <a:t>Realizado Por Oscar David Delarca</a:t>
            </a:r>
          </a:p>
          <a:p>
            <a:pPr algn="just"/>
            <a:r>
              <a:rPr lang="pt-BR" sz="1400" dirty="0"/>
              <a:t>Nº de cuenta 1807-2000-00218</a:t>
            </a:r>
          </a:p>
          <a:p>
            <a:pPr algn="just"/>
            <a:r>
              <a:rPr lang="pt-BR" sz="1400" dirty="0"/>
              <a:t>Nº 59 de asistecia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41696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40EB239-CC4E-4AAF-A535-1FA93D452E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D82E26AB-21A6-4285-B88E-0FDBA57F56A4}"/>
              </a:ext>
            </a:extLst>
          </p:cNvPr>
          <p:cNvSpPr txBox="1"/>
          <p:nvPr/>
        </p:nvSpPr>
        <p:spPr>
          <a:xfrm>
            <a:off x="4876799" y="508000"/>
            <a:ext cx="27093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400" dirty="0"/>
              <a:t>Realizado Por Oscar David Delarca</a:t>
            </a:r>
          </a:p>
          <a:p>
            <a:pPr algn="just"/>
            <a:r>
              <a:rPr lang="pt-BR" sz="1400" dirty="0"/>
              <a:t>Nº de cuenta 1807-2000-00218</a:t>
            </a:r>
          </a:p>
          <a:p>
            <a:pPr algn="just"/>
            <a:r>
              <a:rPr lang="pt-BR" sz="1400" dirty="0"/>
              <a:t>Nº 59 de asistecia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8213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17F302-BAF7-4FB3-81E8-0F3C2F08B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BB50292-ACD2-4E28-88F2-893DD4956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1183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</Words>
  <Application>Microsoft Office PowerPoint</Application>
  <PresentationFormat>Panorámica</PresentationFormat>
  <Paragraphs>15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Xlegenda Lan</dc:creator>
  <cp:lastModifiedBy>Xlegenda Lan</cp:lastModifiedBy>
  <cp:revision>1</cp:revision>
  <dcterms:created xsi:type="dcterms:W3CDTF">2022-03-03T06:06:27Z</dcterms:created>
  <dcterms:modified xsi:type="dcterms:W3CDTF">2022-03-03T06:06:30Z</dcterms:modified>
</cp:coreProperties>
</file>

<file path=docProps/thumbnail.jpeg>
</file>